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71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Dosis"/>
      <p:regular r:id="rId16"/>
      <p:bold r:id="rId17"/>
    </p:embeddedFont>
    <p:embeddedFont>
      <p:font typeface="Proxima No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20" Type="http://schemas.openxmlformats.org/officeDocument/2006/relationships/font" Target="fonts/ProximaNova-italic.fntdata"/><Relationship Id="rId21" Type="http://schemas.openxmlformats.org/officeDocument/2006/relationships/font" Target="fonts/ProximaNov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Dosis-bold.fntdata"/><Relationship Id="rId16" Type="http://schemas.openxmlformats.org/officeDocument/2006/relationships/font" Target="fonts/Dosis-regular.fntdata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a47ff34b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2a47ff34b6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4943131554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g494313155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a47ff34b6_0_17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2a47ff34b6_0_1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482f1455bc_0_4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482f1455bc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498e2ed71b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g498e2ed71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498e2ed71b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498e2ed71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94313155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49431315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4943131554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494313155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4943131554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g494313155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943131554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g494313155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4943131554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494313155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F9B61B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board 2@4x-8.png"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94750" y="4433599"/>
            <a:ext cx="862726" cy="5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title"/>
          </p:nvPr>
        </p:nvSpPr>
        <p:spPr>
          <a:xfrm>
            <a:off x="757050" y="1186250"/>
            <a:ext cx="7629900" cy="2239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757050" y="3539134"/>
            <a:ext cx="2771100" cy="5751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/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 b="0" sz="1200"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 b="0" sz="1200"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 b="0" sz="1200"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 b="0" sz="1200"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 b="0" sz="1200"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 b="0" sz="1200"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 b="0" sz="1200"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 b="0"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7">
  <p:cSld name="CUSTOM_17_3_1_2_1">
    <p:bg>
      <p:bgPr>
        <a:solidFill>
          <a:srgbClr val="000000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3.jpg" id="48" name="Google Shape;48;p11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8">
  <p:cSld name="CUSTOM_17_3_1_2_1_1">
    <p:bg>
      <p:bgPr>
        <a:solidFill>
          <a:srgbClr val="00000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7.jpg" id="52" name="Google Shape;52;p12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9">
  <p:cSld name="CUSTOM_17_3_1_2_1_1_1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24.jpg" id="56" name="Google Shape;56;p13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10">
  <p:cSld name="CUSTOM_17_3_1_2_1_1_1"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6.jpg" id="60" name="Google Shape;60;p14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11">
  <p:cSld name="CUSTOM_17_3_1_2_1_1_1_2">
    <p:bg>
      <p:bgPr>
        <a:solidFill>
          <a:srgbClr val="00000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23.jpg" id="64" name="Google Shape;64;p15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12">
  <p:cSld name="CUSTOM_17_3_1_2_1_1_1_2_1">
    <p:bg>
      <p:bgPr>
        <a:solidFill>
          <a:srgbClr val="000000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9.jpg" id="68" name="Google Shape;68;p16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13">
  <p:cSld name="CUSTOM_17_3_1_2_1_1_1_2_1_1">
    <p:bg>
      <p:bgPr>
        <a:solidFill>
          <a:srgbClr val="000000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6.jpg" id="72" name="Google Shape;72;p17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Blank">
  <p:cSld name="CUSTOM_17_3_1_1">
    <p:bg>
      <p:bgPr>
        <a:solidFill>
          <a:srgbClr val="00000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2 X Content Title">
  <p:cSld name="CUSTOM_20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Clr>
                <a:srgbClr val="000000"/>
              </a:buClr>
              <a:buFont typeface="Arial"/>
              <a:buNone/>
              <a:defRPr/>
            </a:lvl1pPr>
            <a:lvl2pPr lvl="1">
              <a:buClr>
                <a:srgbClr val="000000"/>
              </a:buClr>
              <a:buFont typeface="Arial"/>
              <a:buNone/>
              <a:defRPr/>
            </a:lvl2pPr>
            <a:lvl3pPr lvl="2">
              <a:buClr>
                <a:srgbClr val="000000"/>
              </a:buClr>
              <a:buFont typeface="Arial"/>
              <a:buNone/>
              <a:defRPr/>
            </a:lvl3pPr>
            <a:lvl4pPr lvl="3">
              <a:buClr>
                <a:srgbClr val="000000"/>
              </a:buClr>
              <a:buFont typeface="Arial"/>
              <a:buNone/>
              <a:defRPr/>
            </a:lvl4pPr>
            <a:lvl5pPr lvl="4">
              <a:buClr>
                <a:srgbClr val="000000"/>
              </a:buClr>
              <a:buFont typeface="Arial"/>
              <a:buNone/>
              <a:defRPr/>
            </a:lvl5pPr>
            <a:lvl6pPr lvl="5">
              <a:buClr>
                <a:srgbClr val="000000"/>
              </a:buClr>
              <a:buFont typeface="Arial"/>
              <a:buNone/>
              <a:defRPr/>
            </a:lvl6pPr>
            <a:lvl7pPr lvl="6">
              <a:buClr>
                <a:srgbClr val="000000"/>
              </a:buClr>
              <a:buFont typeface="Arial"/>
              <a:buNone/>
              <a:defRPr/>
            </a:lvl7pPr>
            <a:lvl8pPr lvl="7">
              <a:buClr>
                <a:srgbClr val="000000"/>
              </a:buClr>
              <a:buFont typeface="Arial"/>
              <a:buNone/>
              <a:defRPr/>
            </a:lvl8pPr>
            <a:lvl9pPr lvl="8">
              <a:buClr>
                <a:srgbClr val="000000"/>
              </a:buClr>
              <a:buFont typeface="Arial"/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9"/>
          <p:cNvSpPr txBox="1"/>
          <p:nvPr/>
        </p:nvSpPr>
        <p:spPr>
          <a:xfrm>
            <a:off x="437375" y="1773450"/>
            <a:ext cx="4195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Google Shape;81;p19"/>
          <p:cNvSpPr txBox="1"/>
          <p:nvPr/>
        </p:nvSpPr>
        <p:spPr>
          <a:xfrm>
            <a:off x="352650" y="702660"/>
            <a:ext cx="8438700" cy="9534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82" name="Google Shape;82;p19"/>
          <p:cNvCxnSpPr/>
          <p:nvPr/>
        </p:nvCxnSpPr>
        <p:spPr>
          <a:xfrm>
            <a:off x="352645" y="2192100"/>
            <a:ext cx="40701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9"/>
          <p:cNvCxnSpPr/>
          <p:nvPr/>
        </p:nvCxnSpPr>
        <p:spPr>
          <a:xfrm>
            <a:off x="4596154" y="2192092"/>
            <a:ext cx="41952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9"/>
          <p:cNvSpPr txBox="1"/>
          <p:nvPr>
            <p:ph idx="1" type="subTitle"/>
          </p:nvPr>
        </p:nvSpPr>
        <p:spPr>
          <a:xfrm>
            <a:off x="352750" y="1829475"/>
            <a:ext cx="40701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85" name="Google Shape;85;p19"/>
          <p:cNvSpPr txBox="1"/>
          <p:nvPr>
            <p:ph idx="2" type="body"/>
          </p:nvPr>
        </p:nvSpPr>
        <p:spPr>
          <a:xfrm>
            <a:off x="352650" y="2192100"/>
            <a:ext cx="4070100" cy="2485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3" type="body"/>
          </p:nvPr>
        </p:nvSpPr>
        <p:spPr>
          <a:xfrm>
            <a:off x="4596150" y="2192100"/>
            <a:ext cx="41607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4" type="subTitle"/>
          </p:nvPr>
        </p:nvSpPr>
        <p:spPr>
          <a:xfrm>
            <a:off x="352650" y="770098"/>
            <a:ext cx="8376900" cy="9534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cxnSp>
        <p:nvCxnSpPr>
          <p:cNvPr id="88" name="Google Shape;88;p19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9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5" type="subTitle"/>
          </p:nvPr>
        </p:nvSpPr>
        <p:spPr>
          <a:xfrm>
            <a:off x="4630650" y="1829475"/>
            <a:ext cx="41607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2 X Content">
  <p:cSld name="CUSTOM_20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20"/>
          <p:cNvSpPr txBox="1"/>
          <p:nvPr/>
        </p:nvSpPr>
        <p:spPr>
          <a:xfrm>
            <a:off x="352650" y="397860"/>
            <a:ext cx="8438700" cy="9534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94" name="Google Shape;94;p20"/>
          <p:cNvCxnSpPr/>
          <p:nvPr/>
        </p:nvCxnSpPr>
        <p:spPr>
          <a:xfrm>
            <a:off x="352645" y="1887300"/>
            <a:ext cx="40701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20"/>
          <p:cNvCxnSpPr/>
          <p:nvPr/>
        </p:nvCxnSpPr>
        <p:spPr>
          <a:xfrm>
            <a:off x="4596154" y="1887292"/>
            <a:ext cx="41952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47050" y="1524675"/>
            <a:ext cx="40701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97" name="Google Shape;97;p20"/>
          <p:cNvSpPr txBox="1"/>
          <p:nvPr>
            <p:ph idx="2" type="body"/>
          </p:nvPr>
        </p:nvSpPr>
        <p:spPr>
          <a:xfrm>
            <a:off x="352650" y="1887300"/>
            <a:ext cx="4070100" cy="2485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3" type="body"/>
          </p:nvPr>
        </p:nvSpPr>
        <p:spPr>
          <a:xfrm>
            <a:off x="4596150" y="1887300"/>
            <a:ext cx="41607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4596150" y="1524675"/>
            <a:ext cx="41607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352650" y="465298"/>
            <a:ext cx="8376900" cy="9534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CUSTOM_18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-5625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3824700" y="1824525"/>
            <a:ext cx="1494600" cy="149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00275" y="2294400"/>
            <a:ext cx="543450" cy="5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idx="1" type="body"/>
          </p:nvPr>
        </p:nvSpPr>
        <p:spPr>
          <a:xfrm>
            <a:off x="5169850" y="1816800"/>
            <a:ext cx="3222300" cy="18030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462275" y="1816800"/>
            <a:ext cx="28188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3 X Content Title">
  <p:cSld name="CUSTOM_20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idx="12" type="sldNum"/>
          </p:nvPr>
        </p:nvSpPr>
        <p:spPr>
          <a:xfrm>
            <a:off x="8296299" y="4781125"/>
            <a:ext cx="3720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21"/>
          <p:cNvSpPr txBox="1"/>
          <p:nvPr/>
        </p:nvSpPr>
        <p:spPr>
          <a:xfrm>
            <a:off x="352650" y="702660"/>
            <a:ext cx="8438700" cy="9534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Google Shape;104;p21"/>
          <p:cNvCxnSpPr/>
          <p:nvPr/>
        </p:nvCxnSpPr>
        <p:spPr>
          <a:xfrm>
            <a:off x="3211736" y="2192091"/>
            <a:ext cx="27417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211733" y="2192099"/>
            <a:ext cx="27195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2" type="subTitle"/>
          </p:nvPr>
        </p:nvSpPr>
        <p:spPr>
          <a:xfrm>
            <a:off x="352650" y="770098"/>
            <a:ext cx="8376900" cy="9534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cxnSp>
        <p:nvCxnSpPr>
          <p:cNvPr id="107" name="Google Shape;107;p21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21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3" type="subTitle"/>
          </p:nvPr>
        </p:nvSpPr>
        <p:spPr>
          <a:xfrm>
            <a:off x="3234284" y="1829475"/>
            <a:ext cx="27195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cxnSp>
        <p:nvCxnSpPr>
          <p:cNvPr id="110" name="Google Shape;110;p21"/>
          <p:cNvCxnSpPr/>
          <p:nvPr/>
        </p:nvCxnSpPr>
        <p:spPr>
          <a:xfrm>
            <a:off x="6118877" y="2192091"/>
            <a:ext cx="26718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1"/>
          <p:cNvSpPr txBox="1"/>
          <p:nvPr>
            <p:ph idx="4" type="body"/>
          </p:nvPr>
        </p:nvSpPr>
        <p:spPr>
          <a:xfrm>
            <a:off x="6118875" y="2192099"/>
            <a:ext cx="26505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5" type="subTitle"/>
          </p:nvPr>
        </p:nvSpPr>
        <p:spPr>
          <a:xfrm>
            <a:off x="6140852" y="1829475"/>
            <a:ext cx="26505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cxnSp>
        <p:nvCxnSpPr>
          <p:cNvPr id="113" name="Google Shape;113;p21"/>
          <p:cNvCxnSpPr/>
          <p:nvPr/>
        </p:nvCxnSpPr>
        <p:spPr>
          <a:xfrm>
            <a:off x="352653" y="2192091"/>
            <a:ext cx="26724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1"/>
          <p:cNvSpPr txBox="1"/>
          <p:nvPr>
            <p:ph idx="6" type="body"/>
          </p:nvPr>
        </p:nvSpPr>
        <p:spPr>
          <a:xfrm>
            <a:off x="352650" y="2192099"/>
            <a:ext cx="26508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7" type="subTitle"/>
          </p:nvPr>
        </p:nvSpPr>
        <p:spPr>
          <a:xfrm>
            <a:off x="374631" y="1829475"/>
            <a:ext cx="26508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ing 3 X Content">
  <p:cSld name="CUSTOM_20_2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296299" y="4781125"/>
            <a:ext cx="3720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2"/>
          <p:cNvSpPr txBox="1"/>
          <p:nvPr/>
        </p:nvSpPr>
        <p:spPr>
          <a:xfrm>
            <a:off x="352650" y="397860"/>
            <a:ext cx="8438700" cy="9534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Google Shape;119;p22"/>
          <p:cNvCxnSpPr/>
          <p:nvPr/>
        </p:nvCxnSpPr>
        <p:spPr>
          <a:xfrm>
            <a:off x="3211736" y="1887291"/>
            <a:ext cx="27417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211733" y="1887299"/>
            <a:ext cx="27195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2" type="subTitle"/>
          </p:nvPr>
        </p:nvSpPr>
        <p:spPr>
          <a:xfrm>
            <a:off x="352650" y="465298"/>
            <a:ext cx="8376900" cy="9534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3" type="subTitle"/>
          </p:nvPr>
        </p:nvSpPr>
        <p:spPr>
          <a:xfrm>
            <a:off x="3234284" y="1524675"/>
            <a:ext cx="27195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cxnSp>
        <p:nvCxnSpPr>
          <p:cNvPr id="123" name="Google Shape;123;p22"/>
          <p:cNvCxnSpPr/>
          <p:nvPr/>
        </p:nvCxnSpPr>
        <p:spPr>
          <a:xfrm>
            <a:off x="6118877" y="1887291"/>
            <a:ext cx="26718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22"/>
          <p:cNvSpPr txBox="1"/>
          <p:nvPr>
            <p:ph idx="4" type="body"/>
          </p:nvPr>
        </p:nvSpPr>
        <p:spPr>
          <a:xfrm>
            <a:off x="6118875" y="1887299"/>
            <a:ext cx="26505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6140852" y="1524675"/>
            <a:ext cx="26505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cxnSp>
        <p:nvCxnSpPr>
          <p:cNvPr id="126" name="Google Shape;126;p22"/>
          <p:cNvCxnSpPr/>
          <p:nvPr/>
        </p:nvCxnSpPr>
        <p:spPr>
          <a:xfrm>
            <a:off x="352653" y="1887291"/>
            <a:ext cx="2672400" cy="0"/>
          </a:xfrm>
          <a:prstGeom prst="straightConnector1">
            <a:avLst/>
          </a:prstGeom>
          <a:noFill/>
          <a:ln cap="flat" cmpd="sng" w="9525">
            <a:solidFill>
              <a:srgbClr val="FDB92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22"/>
          <p:cNvSpPr txBox="1"/>
          <p:nvPr>
            <p:ph idx="6" type="body"/>
          </p:nvPr>
        </p:nvSpPr>
        <p:spPr>
          <a:xfrm>
            <a:off x="352650" y="1887299"/>
            <a:ext cx="2650800" cy="24408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" name="Google Shape;128;p22"/>
          <p:cNvSpPr txBox="1"/>
          <p:nvPr>
            <p:ph idx="7" type="subTitle"/>
          </p:nvPr>
        </p:nvSpPr>
        <p:spPr>
          <a:xfrm>
            <a:off x="374631" y="1524675"/>
            <a:ext cx="2650800" cy="284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2 with headings">
  <p:cSld name="CUSTOM_20_3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52650" y="1176958"/>
            <a:ext cx="4108500" cy="3425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32" name="Google Shape;132;p23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3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2" type="subTitle"/>
          </p:nvPr>
        </p:nvSpPr>
        <p:spPr>
          <a:xfrm>
            <a:off x="352650" y="705152"/>
            <a:ext cx="4108500" cy="3543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135" name="Google Shape;135;p23"/>
          <p:cNvSpPr txBox="1"/>
          <p:nvPr>
            <p:ph idx="3" type="body"/>
          </p:nvPr>
        </p:nvSpPr>
        <p:spPr>
          <a:xfrm>
            <a:off x="4682850" y="1176958"/>
            <a:ext cx="4108500" cy="3425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4" type="subTitle"/>
          </p:nvPr>
        </p:nvSpPr>
        <p:spPr>
          <a:xfrm>
            <a:off x="4682850" y="705152"/>
            <a:ext cx="4108500" cy="3543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3 with headings">
  <p:cSld name="CUSTOM_20_3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52650" y="1176955"/>
            <a:ext cx="2788500" cy="3425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40" name="Google Shape;140;p24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4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2" name="Google Shape;142;p24"/>
          <p:cNvSpPr txBox="1"/>
          <p:nvPr>
            <p:ph idx="2" type="subTitle"/>
          </p:nvPr>
        </p:nvSpPr>
        <p:spPr>
          <a:xfrm>
            <a:off x="352650" y="705150"/>
            <a:ext cx="2788500" cy="3543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143" name="Google Shape;143;p24"/>
          <p:cNvSpPr txBox="1"/>
          <p:nvPr>
            <p:ph idx="3" type="body"/>
          </p:nvPr>
        </p:nvSpPr>
        <p:spPr>
          <a:xfrm>
            <a:off x="3177750" y="1176955"/>
            <a:ext cx="2788500" cy="3425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4" type="subTitle"/>
          </p:nvPr>
        </p:nvSpPr>
        <p:spPr>
          <a:xfrm>
            <a:off x="3177750" y="705150"/>
            <a:ext cx="2788500" cy="3543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  <p:sp>
        <p:nvSpPr>
          <p:cNvPr id="145" name="Google Shape;145;p24"/>
          <p:cNvSpPr txBox="1"/>
          <p:nvPr>
            <p:ph idx="5" type="body"/>
          </p:nvPr>
        </p:nvSpPr>
        <p:spPr>
          <a:xfrm>
            <a:off x="6002850" y="1176955"/>
            <a:ext cx="2788500" cy="34257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6" name="Google Shape;146;p24"/>
          <p:cNvSpPr txBox="1"/>
          <p:nvPr>
            <p:ph idx="6" type="subTitle"/>
          </p:nvPr>
        </p:nvSpPr>
        <p:spPr>
          <a:xfrm>
            <a:off x="6002850" y="705150"/>
            <a:ext cx="2788500" cy="3543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4">
  <p:cSld name="CUSTOM_20_3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9" name="Google Shape;149;p25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5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352650" y="722650"/>
            <a:ext cx="41376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2" type="body"/>
          </p:nvPr>
        </p:nvSpPr>
        <p:spPr>
          <a:xfrm>
            <a:off x="4653750" y="722650"/>
            <a:ext cx="41376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3" type="body"/>
          </p:nvPr>
        </p:nvSpPr>
        <p:spPr>
          <a:xfrm>
            <a:off x="352650" y="2821400"/>
            <a:ext cx="41376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4" type="body"/>
          </p:nvPr>
        </p:nvSpPr>
        <p:spPr>
          <a:xfrm>
            <a:off x="4653750" y="2821400"/>
            <a:ext cx="41376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4 - space for icons">
  <p:cSld name="CUSTOM_20_3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7" name="Google Shape;157;p26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6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1050250" y="722650"/>
            <a:ext cx="34401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0" name="Google Shape;160;p26"/>
          <p:cNvSpPr txBox="1"/>
          <p:nvPr>
            <p:ph idx="2" type="body"/>
          </p:nvPr>
        </p:nvSpPr>
        <p:spPr>
          <a:xfrm>
            <a:off x="1050250" y="2821400"/>
            <a:ext cx="34401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3" type="body"/>
          </p:nvPr>
        </p:nvSpPr>
        <p:spPr>
          <a:xfrm>
            <a:off x="5351250" y="724100"/>
            <a:ext cx="34401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4" type="body"/>
          </p:nvPr>
        </p:nvSpPr>
        <p:spPr>
          <a:xfrm>
            <a:off x="5351250" y="2822850"/>
            <a:ext cx="3440100" cy="1763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6">
  <p:cSld name="CUSTOM_20_3_1_1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27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7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352650" y="722650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8" name="Google Shape;168;p27"/>
          <p:cNvSpPr txBox="1"/>
          <p:nvPr>
            <p:ph idx="2" type="body"/>
          </p:nvPr>
        </p:nvSpPr>
        <p:spPr>
          <a:xfrm>
            <a:off x="4653750" y="722650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9" name="Google Shape;169;p27"/>
          <p:cNvSpPr txBox="1"/>
          <p:nvPr>
            <p:ph idx="3" type="body"/>
          </p:nvPr>
        </p:nvSpPr>
        <p:spPr>
          <a:xfrm>
            <a:off x="352650" y="2232036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0" name="Google Shape;170;p27"/>
          <p:cNvSpPr txBox="1"/>
          <p:nvPr>
            <p:ph idx="4" type="body"/>
          </p:nvPr>
        </p:nvSpPr>
        <p:spPr>
          <a:xfrm>
            <a:off x="4653750" y="2232036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1" name="Google Shape;171;p27"/>
          <p:cNvSpPr txBox="1"/>
          <p:nvPr>
            <p:ph idx="5" type="body"/>
          </p:nvPr>
        </p:nvSpPr>
        <p:spPr>
          <a:xfrm>
            <a:off x="352650" y="3741413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6" type="body"/>
          </p:nvPr>
        </p:nvSpPr>
        <p:spPr>
          <a:xfrm>
            <a:off x="4653750" y="3741413"/>
            <a:ext cx="41376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x6 space for icons">
  <p:cSld name="CUSTOM_20_3_1_1_2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5" name="Google Shape;175;p28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8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1050150" y="722650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2" type="body"/>
          </p:nvPr>
        </p:nvSpPr>
        <p:spPr>
          <a:xfrm>
            <a:off x="1050150" y="2232040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3" type="body"/>
          </p:nvPr>
        </p:nvSpPr>
        <p:spPr>
          <a:xfrm>
            <a:off x="1050150" y="3741421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idx="4" type="body"/>
          </p:nvPr>
        </p:nvSpPr>
        <p:spPr>
          <a:xfrm>
            <a:off x="5351250" y="722663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1" name="Google Shape;181;p28"/>
          <p:cNvSpPr txBox="1"/>
          <p:nvPr>
            <p:ph idx="5" type="body"/>
          </p:nvPr>
        </p:nvSpPr>
        <p:spPr>
          <a:xfrm>
            <a:off x="5351250" y="2232052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idx="6" type="body"/>
          </p:nvPr>
        </p:nvSpPr>
        <p:spPr>
          <a:xfrm>
            <a:off x="5351250" y="3741434"/>
            <a:ext cx="3440100" cy="12684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. Content | Simple Title">
  <p:cSld name="CUSTOM_14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352650" y="683275"/>
            <a:ext cx="8438700" cy="42315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85" name="Google Shape;185;p29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9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9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. Content | Title + Navigation">
  <p:cSld name="CUSTOM_14_1_2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352650" y="683275"/>
            <a:ext cx="8438700" cy="42315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90" name="Google Shape;190;p30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30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30"/>
          <p:cNvSpPr txBox="1"/>
          <p:nvPr>
            <p:ph type="title"/>
          </p:nvPr>
        </p:nvSpPr>
        <p:spPr>
          <a:xfrm>
            <a:off x="352650" y="208800"/>
            <a:ext cx="53805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3" name="Google Shape;193;p30"/>
          <p:cNvSpPr/>
          <p:nvPr/>
        </p:nvSpPr>
        <p:spPr>
          <a:xfrm>
            <a:off x="8791350" y="298700"/>
            <a:ext cx="352500" cy="969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 txBox="1"/>
          <p:nvPr>
            <p:ph idx="2" type="subTitle"/>
          </p:nvPr>
        </p:nvSpPr>
        <p:spPr>
          <a:xfrm>
            <a:off x="6214825" y="211946"/>
            <a:ext cx="2576400" cy="228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rtl="0" algn="r">
              <a:spcBef>
                <a:spcPts val="800"/>
              </a:spcBef>
              <a:spcAft>
                <a:spcPts val="0"/>
              </a:spcAft>
              <a:buNone/>
              <a:defRPr sz="800"/>
            </a:lvl2pPr>
            <a:lvl3pPr lvl="2" rtl="0" algn="r">
              <a:spcBef>
                <a:spcPts val="800"/>
              </a:spcBef>
              <a:spcAft>
                <a:spcPts val="0"/>
              </a:spcAft>
              <a:buNone/>
              <a:defRPr sz="800"/>
            </a:lvl3pPr>
            <a:lvl4pPr lvl="3" rtl="0" algn="r">
              <a:spcBef>
                <a:spcPts val="800"/>
              </a:spcBef>
              <a:spcAft>
                <a:spcPts val="0"/>
              </a:spcAft>
              <a:buNone/>
              <a:defRPr sz="800"/>
            </a:lvl4pPr>
            <a:lvl5pPr lvl="4" rtl="0" algn="r">
              <a:spcBef>
                <a:spcPts val="800"/>
              </a:spcBef>
              <a:spcAft>
                <a:spcPts val="0"/>
              </a:spcAft>
              <a:buNone/>
              <a:defRPr sz="800"/>
            </a:lvl5pPr>
            <a:lvl6pPr lvl="5" rtl="0" algn="r">
              <a:spcBef>
                <a:spcPts val="800"/>
              </a:spcBef>
              <a:spcAft>
                <a:spcPts val="0"/>
              </a:spcAft>
              <a:buNone/>
              <a:defRPr sz="800"/>
            </a:lvl6pPr>
            <a:lvl7pPr lvl="6" rtl="0" algn="r">
              <a:spcBef>
                <a:spcPts val="800"/>
              </a:spcBef>
              <a:spcAft>
                <a:spcPts val="0"/>
              </a:spcAft>
              <a:buNone/>
              <a:defRPr sz="800"/>
            </a:lvl7pPr>
            <a:lvl8pPr lvl="7" rtl="0" algn="r">
              <a:spcBef>
                <a:spcPts val="800"/>
              </a:spcBef>
              <a:spcAft>
                <a:spcPts val="0"/>
              </a:spcAft>
              <a:buNone/>
              <a:defRPr sz="800"/>
            </a:lvl8pPr>
            <a:lvl9pPr lvl="8" rtl="0" algn="r">
              <a:spcBef>
                <a:spcPts val="800"/>
              </a:spcBef>
              <a:spcAft>
                <a:spcPts val="800"/>
              </a:spcAft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Yellow">
  <p:cSld name="CUSTOM_17_4">
    <p:bg>
      <p:bgPr>
        <a:solidFill>
          <a:srgbClr val="F9B61B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. Content | Navigation No Title">
  <p:cSld name="CUSTOM_14_1_2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352650" y="683275"/>
            <a:ext cx="8438700" cy="42315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97" name="Google Shape;197;p31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31"/>
          <p:cNvSpPr/>
          <p:nvPr/>
        </p:nvSpPr>
        <p:spPr>
          <a:xfrm>
            <a:off x="0" y="298700"/>
            <a:ext cx="352500" cy="969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 txBox="1"/>
          <p:nvPr>
            <p:ph idx="2" type="subTitle"/>
          </p:nvPr>
        </p:nvSpPr>
        <p:spPr>
          <a:xfrm>
            <a:off x="352525" y="211950"/>
            <a:ext cx="8438700" cy="228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sz="800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sz="800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sz="800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sz="800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sz="800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sz="800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sz="800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oute - Light">
  <p:cSld name="CUSTOM_19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621375" y="250900"/>
            <a:ext cx="7901400" cy="402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200"/>
            </a:lvl9pPr>
          </a:lstStyle>
          <a:p/>
        </p:txBody>
      </p:sp>
      <p:sp>
        <p:nvSpPr>
          <p:cNvPr id="203" name="Google Shape;203;p32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Clr>
                <a:srgbClr val="000000"/>
              </a:buClr>
              <a:buFont typeface="Arial"/>
              <a:buNone/>
              <a:defRPr/>
            </a:lvl1pPr>
            <a:lvl2pPr lvl="1">
              <a:buClr>
                <a:srgbClr val="000000"/>
              </a:buClr>
              <a:buFont typeface="Arial"/>
              <a:buNone/>
              <a:defRPr/>
            </a:lvl2pPr>
            <a:lvl3pPr lvl="2">
              <a:buClr>
                <a:srgbClr val="000000"/>
              </a:buClr>
              <a:buFont typeface="Arial"/>
              <a:buNone/>
              <a:defRPr/>
            </a:lvl3pPr>
            <a:lvl4pPr lvl="3">
              <a:buClr>
                <a:srgbClr val="000000"/>
              </a:buClr>
              <a:buFont typeface="Arial"/>
              <a:buNone/>
              <a:defRPr/>
            </a:lvl4pPr>
            <a:lvl5pPr lvl="4">
              <a:buClr>
                <a:srgbClr val="000000"/>
              </a:buClr>
              <a:buFont typeface="Arial"/>
              <a:buNone/>
              <a:defRPr/>
            </a:lvl5pPr>
            <a:lvl6pPr lvl="5">
              <a:buClr>
                <a:srgbClr val="000000"/>
              </a:buClr>
              <a:buFont typeface="Arial"/>
              <a:buNone/>
              <a:defRPr/>
            </a:lvl6pPr>
            <a:lvl7pPr lvl="6">
              <a:buClr>
                <a:srgbClr val="000000"/>
              </a:buClr>
              <a:buFont typeface="Arial"/>
              <a:buNone/>
              <a:defRPr/>
            </a:lvl7pPr>
            <a:lvl8pPr lvl="7">
              <a:buClr>
                <a:srgbClr val="000000"/>
              </a:buClr>
              <a:buFont typeface="Arial"/>
              <a:buNone/>
              <a:defRPr/>
            </a:lvl8pPr>
            <a:lvl9pPr lvl="8">
              <a:buClr>
                <a:srgbClr val="000000"/>
              </a:buClr>
              <a:buFont typeface="Arial"/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32"/>
          <p:cNvSpPr txBox="1"/>
          <p:nvPr>
            <p:ph idx="1" type="subTitle"/>
          </p:nvPr>
        </p:nvSpPr>
        <p:spPr>
          <a:xfrm>
            <a:off x="2393550" y="3767865"/>
            <a:ext cx="4356900" cy="46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Content | Half Left">
  <p:cSld name="CUSTOM_14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4640550" y="683275"/>
            <a:ext cx="4150800" cy="4231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207" name="Google Shape;207;p33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33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3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Content | Half Right">
  <p:cSld name="CUSTOM_14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52650" y="683275"/>
            <a:ext cx="4304400" cy="4231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212" name="Google Shape;212;p34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3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34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. Content | 1/3 + 2/3">
  <p:cSld name="CUSTOM_14_1_1_1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352650" y="683275"/>
            <a:ext cx="3096900" cy="42315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217" name="Google Shape;217;p35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8" name="Google Shape;218;p35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35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2" type="body"/>
          </p:nvPr>
        </p:nvSpPr>
        <p:spPr>
          <a:xfrm>
            <a:off x="3603650" y="683275"/>
            <a:ext cx="5187600" cy="42315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: Title Only">
  <p:cSld name="CUSTOM_15_1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2" name="Google Shape;222;p36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36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6"/>
          <p:cNvSpPr txBox="1"/>
          <p:nvPr>
            <p:ph type="title"/>
          </p:nvPr>
        </p:nvSpPr>
        <p:spPr>
          <a:xfrm>
            <a:off x="352650" y="208800"/>
            <a:ext cx="84387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: Title - Navigation">
  <p:cSld name="CUSTOM_15_1_1_1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37"/>
          <p:cNvCxnSpPr/>
          <p:nvPr/>
        </p:nvCxnSpPr>
        <p:spPr>
          <a:xfrm>
            <a:off x="352650" y="529236"/>
            <a:ext cx="8438700" cy="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7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37"/>
          <p:cNvSpPr txBox="1"/>
          <p:nvPr>
            <p:ph type="title"/>
          </p:nvPr>
        </p:nvSpPr>
        <p:spPr>
          <a:xfrm>
            <a:off x="352650" y="208800"/>
            <a:ext cx="54381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9" name="Google Shape;229;p37"/>
          <p:cNvSpPr/>
          <p:nvPr/>
        </p:nvSpPr>
        <p:spPr>
          <a:xfrm>
            <a:off x="8791350" y="298700"/>
            <a:ext cx="352500" cy="969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7"/>
          <p:cNvSpPr txBox="1"/>
          <p:nvPr>
            <p:ph idx="1" type="subTitle"/>
          </p:nvPr>
        </p:nvSpPr>
        <p:spPr>
          <a:xfrm>
            <a:off x="6214825" y="211946"/>
            <a:ext cx="2576400" cy="228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algn="r">
              <a:spcBef>
                <a:spcPts val="800"/>
              </a:spcBef>
              <a:spcAft>
                <a:spcPts val="0"/>
              </a:spcAft>
              <a:buNone/>
              <a:defRPr sz="800"/>
            </a:lvl2pPr>
            <a:lvl3pPr lvl="2" algn="r">
              <a:spcBef>
                <a:spcPts val="800"/>
              </a:spcBef>
              <a:spcAft>
                <a:spcPts val="0"/>
              </a:spcAft>
              <a:buNone/>
              <a:defRPr sz="800"/>
            </a:lvl3pPr>
            <a:lvl4pPr lvl="3" algn="r">
              <a:spcBef>
                <a:spcPts val="800"/>
              </a:spcBef>
              <a:spcAft>
                <a:spcPts val="0"/>
              </a:spcAft>
              <a:buNone/>
              <a:defRPr sz="800"/>
            </a:lvl4pPr>
            <a:lvl5pPr lvl="4" algn="r">
              <a:spcBef>
                <a:spcPts val="800"/>
              </a:spcBef>
              <a:spcAft>
                <a:spcPts val="0"/>
              </a:spcAft>
              <a:buNone/>
              <a:defRPr sz="800"/>
            </a:lvl5pPr>
            <a:lvl6pPr lvl="5" algn="r">
              <a:spcBef>
                <a:spcPts val="800"/>
              </a:spcBef>
              <a:spcAft>
                <a:spcPts val="0"/>
              </a:spcAft>
              <a:buNone/>
              <a:defRPr sz="800"/>
            </a:lvl6pPr>
            <a:lvl7pPr lvl="6" algn="r">
              <a:spcBef>
                <a:spcPts val="800"/>
              </a:spcBef>
              <a:spcAft>
                <a:spcPts val="0"/>
              </a:spcAft>
              <a:buNone/>
              <a:defRPr sz="800"/>
            </a:lvl7pPr>
            <a:lvl8pPr lvl="7" algn="r">
              <a:spcBef>
                <a:spcPts val="800"/>
              </a:spcBef>
              <a:spcAft>
                <a:spcPts val="0"/>
              </a:spcAft>
              <a:buNone/>
              <a:defRPr sz="800"/>
            </a:lvl8pPr>
            <a:lvl9pPr lvl="8" algn="r">
              <a:spcBef>
                <a:spcPts val="800"/>
              </a:spcBef>
              <a:spcAft>
                <a:spcPts val="800"/>
              </a:spcAft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Navigation">
  <p:cSld name="CUSTOM_13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38"/>
          <p:cNvSpPr/>
          <p:nvPr/>
        </p:nvSpPr>
        <p:spPr>
          <a:xfrm>
            <a:off x="0" y="298700"/>
            <a:ext cx="352500" cy="969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352525" y="221585"/>
            <a:ext cx="8438700" cy="228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sz="800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sz="800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sz="800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sz="800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sz="800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sz="800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sz="800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_13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Right Blank">
  <p:cSld name="CUSTOM_15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40"/>
          <p:cNvSpPr/>
          <p:nvPr/>
        </p:nvSpPr>
        <p:spPr>
          <a:xfrm>
            <a:off x="0" y="-5625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1">
  <p:cSld name="CUSTOM_17">
    <p:bg>
      <p:bgPr>
        <a:solidFill>
          <a:srgbClr val="0000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Left Blank">
  <p:cSld name="CUSTOM_15_1_1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1"/>
          <p:cNvSpPr/>
          <p:nvPr/>
        </p:nvSpPr>
        <p:spPr>
          <a:xfrm>
            <a:off x="4543200" y="0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2" name="Google Shape;242;p41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Right">
  <p:cSld name="CUSTOM_15_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2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-5625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5169850" y="465000"/>
            <a:ext cx="3532800" cy="421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7" name="Google Shape;247;p42"/>
          <p:cNvSpPr txBox="1"/>
          <p:nvPr>
            <p:ph type="title"/>
          </p:nvPr>
        </p:nvSpPr>
        <p:spPr>
          <a:xfrm>
            <a:off x="534000" y="1816800"/>
            <a:ext cx="35328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Left">
  <p:cSld name="CUSTOM_15_1_1_2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/>
          <p:nvPr/>
        </p:nvSpPr>
        <p:spPr>
          <a:xfrm>
            <a:off x="4543200" y="0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43"/>
          <p:cNvSpPr txBox="1"/>
          <p:nvPr>
            <p:ph type="title"/>
          </p:nvPr>
        </p:nvSpPr>
        <p:spPr>
          <a:xfrm>
            <a:off x="5077075" y="1816800"/>
            <a:ext cx="35328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51" name="Google Shape;251;p43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43"/>
          <p:cNvSpPr txBox="1"/>
          <p:nvPr>
            <p:ph idx="1" type="body"/>
          </p:nvPr>
        </p:nvSpPr>
        <p:spPr>
          <a:xfrm>
            <a:off x="521650" y="465000"/>
            <a:ext cx="3532800" cy="421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| 1/3 + 2/3 Left">
  <p:cSld name="CUSTOM_15_1_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4"/>
          <p:cNvSpPr/>
          <p:nvPr/>
        </p:nvSpPr>
        <p:spPr>
          <a:xfrm>
            <a:off x="0" y="-5625"/>
            <a:ext cx="34014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6" name="Google Shape;256;p44"/>
          <p:cNvSpPr txBox="1"/>
          <p:nvPr>
            <p:ph idx="1" type="body"/>
          </p:nvPr>
        </p:nvSpPr>
        <p:spPr>
          <a:xfrm>
            <a:off x="3805975" y="465000"/>
            <a:ext cx="4896600" cy="421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7" name="Google Shape;257;p44"/>
          <p:cNvSpPr txBox="1"/>
          <p:nvPr>
            <p:ph type="title"/>
          </p:nvPr>
        </p:nvSpPr>
        <p:spPr>
          <a:xfrm>
            <a:off x="532050" y="1816800"/>
            <a:ext cx="23373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: 2/3 + 1/3 Right">
  <p:cSld name="CUSTOM_15_1_1_2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/>
          <p:nvPr/>
        </p:nvSpPr>
        <p:spPr>
          <a:xfrm>
            <a:off x="5742600" y="-5625"/>
            <a:ext cx="34014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0" name="Google Shape;260;p45"/>
          <p:cNvSpPr txBox="1"/>
          <p:nvPr>
            <p:ph type="title"/>
          </p:nvPr>
        </p:nvSpPr>
        <p:spPr>
          <a:xfrm>
            <a:off x="6274650" y="1816800"/>
            <a:ext cx="23373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1" name="Google Shape;261;p45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45"/>
          <p:cNvSpPr txBox="1"/>
          <p:nvPr>
            <p:ph idx="1" type="body"/>
          </p:nvPr>
        </p:nvSpPr>
        <p:spPr>
          <a:xfrm>
            <a:off x="521650" y="465000"/>
            <a:ext cx="4710300" cy="42135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efore &gt; After | Challenge &gt; Solution">
  <p:cSld name="CUSTOM_15_1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6"/>
          <p:cNvSpPr/>
          <p:nvPr/>
        </p:nvSpPr>
        <p:spPr>
          <a:xfrm>
            <a:off x="0" y="-5625"/>
            <a:ext cx="4600800" cy="5143500"/>
          </a:xfrm>
          <a:prstGeom prst="rect">
            <a:avLst/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6" name="Google Shape;266;p46"/>
          <p:cNvSpPr txBox="1"/>
          <p:nvPr>
            <p:ph idx="1" type="body"/>
          </p:nvPr>
        </p:nvSpPr>
        <p:spPr>
          <a:xfrm>
            <a:off x="5169850" y="1823425"/>
            <a:ext cx="3532800" cy="33120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7" name="Google Shape;267;p46"/>
          <p:cNvSpPr/>
          <p:nvPr/>
        </p:nvSpPr>
        <p:spPr>
          <a:xfrm rot="5400000">
            <a:off x="4434125" y="2439875"/>
            <a:ext cx="560700" cy="263700"/>
          </a:xfrm>
          <a:prstGeom prst="triangle">
            <a:avLst>
              <a:gd fmla="val 50000" name="adj"/>
            </a:avLst>
          </a:prstGeom>
          <a:solidFill>
            <a:srgbClr val="F9B6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6"/>
          <p:cNvSpPr txBox="1"/>
          <p:nvPr>
            <p:ph idx="2" type="subTitle"/>
          </p:nvPr>
        </p:nvSpPr>
        <p:spPr>
          <a:xfrm>
            <a:off x="534000" y="1022883"/>
            <a:ext cx="3532800" cy="1722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800"/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 b="1" sz="800"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 b="1" sz="800"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 b="1" sz="800"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 b="1" sz="800"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 b="1" sz="800"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 b="1" sz="800"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 b="1" sz="800"/>
            </a:lvl8pPr>
            <a:lvl9pPr lvl="8">
              <a:spcBef>
                <a:spcPts val="800"/>
              </a:spcBef>
              <a:spcAft>
                <a:spcPts val="800"/>
              </a:spcAft>
              <a:buNone/>
              <a:defRPr b="1" sz="800"/>
            </a:lvl9pPr>
          </a:lstStyle>
          <a:p/>
        </p:txBody>
      </p:sp>
      <p:sp>
        <p:nvSpPr>
          <p:cNvPr id="269" name="Google Shape;269;p46"/>
          <p:cNvSpPr txBox="1"/>
          <p:nvPr>
            <p:ph idx="3" type="subTitle"/>
          </p:nvPr>
        </p:nvSpPr>
        <p:spPr>
          <a:xfrm>
            <a:off x="5169850" y="1022883"/>
            <a:ext cx="3532800" cy="1722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8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 b="1" sz="800"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 b="1" sz="800"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 b="1" sz="800"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 b="1" sz="800"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 b="1" sz="800"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 b="1" sz="800"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 b="1" sz="800"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 b="1" sz="800"/>
            </a:lvl9pPr>
          </a:lstStyle>
          <a:p/>
        </p:txBody>
      </p:sp>
      <p:sp>
        <p:nvSpPr>
          <p:cNvPr id="270" name="Google Shape;270;p46"/>
          <p:cNvSpPr txBox="1"/>
          <p:nvPr>
            <p:ph idx="4" type="body"/>
          </p:nvPr>
        </p:nvSpPr>
        <p:spPr>
          <a:xfrm>
            <a:off x="534000" y="1823425"/>
            <a:ext cx="3532800" cy="33120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→"/>
              <a:defRPr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">
  <p:cSld name="CUSTOM_17_1">
    <p:bg>
      <p:bgPr>
        <a:solidFill>
          <a:srgbClr val="F9B61B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3" name="Google Shape;273;p47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1">
  <p:cSld name="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 txBox="1"/>
          <p:nvPr>
            <p:ph type="title"/>
          </p:nvPr>
        </p:nvSpPr>
        <p:spPr>
          <a:xfrm>
            <a:off x="432050" y="161025"/>
            <a:ext cx="7701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i="0" sz="1800" u="none" cap="none" strike="noStrik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pic>
        <p:nvPicPr>
          <p:cNvPr id="276" name="Google Shape;276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3659" y="161017"/>
            <a:ext cx="811200" cy="4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48"/>
          <p:cNvSpPr/>
          <p:nvPr/>
        </p:nvSpPr>
        <p:spPr>
          <a:xfrm>
            <a:off x="-20025" y="404550"/>
            <a:ext cx="452100" cy="1611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 txBox="1"/>
          <p:nvPr>
            <p:ph idx="12" type="sldNum"/>
          </p:nvPr>
        </p:nvSpPr>
        <p:spPr>
          <a:xfrm>
            <a:off x="8761324" y="4914825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8"/>
          <p:cNvSpPr txBox="1"/>
          <p:nvPr>
            <p:ph idx="1" type="body"/>
          </p:nvPr>
        </p:nvSpPr>
        <p:spPr>
          <a:xfrm>
            <a:off x="432050" y="842025"/>
            <a:ext cx="8512800" cy="4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osis"/>
              <a:buNone/>
              <a:defRPr b="1" i="0" sz="14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Dosis"/>
              <a:buChar char="→"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Dosis"/>
              <a:buChar char="●"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Dosis"/>
              <a:buChar char="○"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osis"/>
              <a:buNone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osis"/>
              <a:buNone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osis"/>
              <a:buNone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osis"/>
              <a:buNone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Dosis"/>
              <a:buNone/>
              <a:defRPr b="0" i="0" sz="9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2">
  <p:cSld name="CUSTOM_13_1_2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9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49"/>
          <p:cNvSpPr txBox="1"/>
          <p:nvPr/>
        </p:nvSpPr>
        <p:spPr>
          <a:xfrm>
            <a:off x="-28375" y="-9450"/>
            <a:ext cx="9191100" cy="6525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3" name="Google Shape;283;p49"/>
          <p:cNvSpPr txBox="1"/>
          <p:nvPr>
            <p:ph type="title"/>
          </p:nvPr>
        </p:nvSpPr>
        <p:spPr>
          <a:xfrm>
            <a:off x="352650" y="218256"/>
            <a:ext cx="53805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low">
  <p:cSld name="CUSTOM_13_1_2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50"/>
          <p:cNvSpPr txBox="1"/>
          <p:nvPr/>
        </p:nvSpPr>
        <p:spPr>
          <a:xfrm>
            <a:off x="-28375" y="-9450"/>
            <a:ext cx="9191100" cy="6525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7" name="Google Shape;287;p50"/>
          <p:cNvSpPr txBox="1"/>
          <p:nvPr>
            <p:ph type="title"/>
          </p:nvPr>
        </p:nvSpPr>
        <p:spPr>
          <a:xfrm>
            <a:off x="352650" y="218256"/>
            <a:ext cx="53805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8" name="Google Shape;288;p50"/>
          <p:cNvSpPr/>
          <p:nvPr/>
        </p:nvSpPr>
        <p:spPr>
          <a:xfrm>
            <a:off x="2567277" y="1080175"/>
            <a:ext cx="1813500" cy="325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50"/>
          <p:cNvSpPr/>
          <p:nvPr/>
        </p:nvSpPr>
        <p:spPr>
          <a:xfrm>
            <a:off x="371331" y="1080175"/>
            <a:ext cx="1813500" cy="325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0"/>
          <p:cNvSpPr/>
          <p:nvPr/>
        </p:nvSpPr>
        <p:spPr>
          <a:xfrm>
            <a:off x="4763223" y="1080175"/>
            <a:ext cx="1813500" cy="325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0"/>
          <p:cNvSpPr/>
          <p:nvPr/>
        </p:nvSpPr>
        <p:spPr>
          <a:xfrm>
            <a:off x="6959169" y="1080175"/>
            <a:ext cx="1813500" cy="325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0"/>
          <p:cNvSpPr txBox="1"/>
          <p:nvPr>
            <p:ph idx="1" type="subTitle"/>
          </p:nvPr>
        </p:nvSpPr>
        <p:spPr>
          <a:xfrm>
            <a:off x="354575" y="4333075"/>
            <a:ext cx="18135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293" name="Google Shape;293;p50"/>
          <p:cNvSpPr txBox="1"/>
          <p:nvPr>
            <p:ph idx="2" type="subTitle"/>
          </p:nvPr>
        </p:nvSpPr>
        <p:spPr>
          <a:xfrm>
            <a:off x="2579502" y="4333075"/>
            <a:ext cx="18135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294" name="Google Shape;294;p50"/>
          <p:cNvSpPr txBox="1"/>
          <p:nvPr>
            <p:ph idx="3" type="subTitle"/>
          </p:nvPr>
        </p:nvSpPr>
        <p:spPr>
          <a:xfrm>
            <a:off x="4762028" y="4333075"/>
            <a:ext cx="18135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295" name="Google Shape;295;p50"/>
          <p:cNvSpPr txBox="1"/>
          <p:nvPr>
            <p:ph idx="4" type="subTitle"/>
          </p:nvPr>
        </p:nvSpPr>
        <p:spPr>
          <a:xfrm>
            <a:off x="6942933" y="4333075"/>
            <a:ext cx="18135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2">
  <p:cSld name="CUSTOM_17_2">
    <p:bg>
      <p:bgPr>
        <a:solidFill>
          <a:srgbClr val="00000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1">
  <p:cSld name="TITLE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98" name="Google Shape;298;p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9" name="Google Shape;299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or Point 3" showMasterSp="0">
  <p:cSld name="Custom Layout">
    <p:bg>
      <p:bgPr>
        <a:solidFill>
          <a:srgbClr val="FDB925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/>
          <p:nvPr>
            <p:ph idx="12" type="sldNum"/>
          </p:nvPr>
        </p:nvSpPr>
        <p:spPr>
          <a:xfrm>
            <a:off x="8761325" y="4914825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spcBef>
                <a:spcPts val="0"/>
              </a:spcBef>
              <a:buNone/>
              <a:defRPr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52"/>
          <p:cNvSpPr txBox="1"/>
          <p:nvPr>
            <p:ph idx="1" type="body"/>
          </p:nvPr>
        </p:nvSpPr>
        <p:spPr>
          <a:xfrm>
            <a:off x="305250" y="1814106"/>
            <a:ext cx="8533500" cy="17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-228600" lvl="0" marL="45720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b="0" i="0" sz="3000" u="none" cap="none" strike="noStrike"/>
            </a:lvl1pPr>
            <a:lvl2pPr indent="-228600" lvl="1" marL="914400" marR="0" rtl="0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b="0" i="0" sz="1400" u="none" cap="none" strike="noStrike"/>
            </a:lvl2pPr>
            <a:lvl3pPr indent="-317500" lvl="2" marL="13716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•"/>
              <a:defRPr b="0" i="0" sz="1400" u="none" cap="none" strike="noStrike"/>
            </a:lvl3pPr>
            <a:lvl4pPr indent="-285750" lvl="3" marL="18288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Char char="─"/>
              <a:defRPr b="0" i="0" sz="900" u="none" cap="none" strike="noStrike"/>
            </a:lvl4pPr>
            <a:lvl5pPr indent="-285750" lvl="4" marL="2286000" marR="0" rtl="0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Char char="◦"/>
              <a:defRPr b="0" i="0" sz="900" u="none" cap="none" strike="noStrike"/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◦"/>
              <a:defRPr b="0" i="0" sz="1100" u="none" cap="none" strike="noStrike"/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◦"/>
              <a:defRPr b="0" i="0" sz="1100" u="none" cap="none" strike="noStrike"/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◦"/>
              <a:defRPr b="0" i="0" sz="1100" u="none" cap="none" strike="noStrike"/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Char char="◦"/>
              <a:defRPr b="0" i="0" sz="11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CUSTOM_1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3"/>
          <p:cNvSpPr txBox="1"/>
          <p:nvPr>
            <p:ph type="title"/>
          </p:nvPr>
        </p:nvSpPr>
        <p:spPr>
          <a:xfrm>
            <a:off x="432050" y="161025"/>
            <a:ext cx="7701600" cy="5967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305" name="Google Shape;305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3658" y="161017"/>
            <a:ext cx="811100" cy="4272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53"/>
          <p:cNvSpPr/>
          <p:nvPr/>
        </p:nvSpPr>
        <p:spPr>
          <a:xfrm>
            <a:off x="-20025" y="404550"/>
            <a:ext cx="452100" cy="1611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3"/>
          <p:cNvSpPr txBox="1"/>
          <p:nvPr>
            <p:ph idx="12" type="sldNum"/>
          </p:nvPr>
        </p:nvSpPr>
        <p:spPr>
          <a:xfrm>
            <a:off x="8761325" y="4914825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creenshots landscape">
  <p:cSld name="CUSTOM_13_1_2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4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54"/>
          <p:cNvSpPr txBox="1"/>
          <p:nvPr/>
        </p:nvSpPr>
        <p:spPr>
          <a:xfrm>
            <a:off x="-28375" y="-9450"/>
            <a:ext cx="9191100" cy="6525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11" name="Google Shape;311;p54"/>
          <p:cNvSpPr txBox="1"/>
          <p:nvPr>
            <p:ph type="title"/>
          </p:nvPr>
        </p:nvSpPr>
        <p:spPr>
          <a:xfrm>
            <a:off x="352650" y="218256"/>
            <a:ext cx="5380500" cy="2286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12" name="Google Shape;312;p54"/>
          <p:cNvSpPr/>
          <p:nvPr/>
        </p:nvSpPr>
        <p:spPr>
          <a:xfrm>
            <a:off x="127738" y="1667250"/>
            <a:ext cx="2879700" cy="180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54"/>
          <p:cNvSpPr/>
          <p:nvPr/>
        </p:nvSpPr>
        <p:spPr>
          <a:xfrm>
            <a:off x="3132150" y="1667250"/>
            <a:ext cx="2879700" cy="180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54"/>
          <p:cNvSpPr/>
          <p:nvPr/>
        </p:nvSpPr>
        <p:spPr>
          <a:xfrm>
            <a:off x="6136562" y="1667250"/>
            <a:ext cx="2879700" cy="180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4"/>
          <p:cNvSpPr txBox="1"/>
          <p:nvPr>
            <p:ph idx="1" type="subTitle"/>
          </p:nvPr>
        </p:nvSpPr>
        <p:spPr>
          <a:xfrm>
            <a:off x="3139250" y="3476250"/>
            <a:ext cx="28797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316" name="Google Shape;316;p54"/>
          <p:cNvSpPr txBox="1"/>
          <p:nvPr>
            <p:ph idx="2" type="subTitle"/>
          </p:nvPr>
        </p:nvSpPr>
        <p:spPr>
          <a:xfrm>
            <a:off x="127750" y="3476250"/>
            <a:ext cx="28797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  <p:sp>
        <p:nvSpPr>
          <p:cNvPr id="317" name="Google Shape;317;p54"/>
          <p:cNvSpPr txBox="1"/>
          <p:nvPr>
            <p:ph idx="3" type="subTitle"/>
          </p:nvPr>
        </p:nvSpPr>
        <p:spPr>
          <a:xfrm>
            <a:off x="6150750" y="3476250"/>
            <a:ext cx="2879700" cy="7383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Blank">
  <p:cSld name="CUSTOM_15_1_1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5"/>
          <p:cNvSpPr txBox="1"/>
          <p:nvPr>
            <p:ph idx="12" type="sldNum"/>
          </p:nvPr>
        </p:nvSpPr>
        <p:spPr>
          <a:xfrm>
            <a:off x="8761325" y="4914825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0" name="Google Shape;320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33658" y="161017"/>
            <a:ext cx="811100" cy="42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23" name="Google Shape;323;p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4" name="Google Shape;324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3">
  <p:cSld name="TITLE_3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27" name="Google Shape;327;p5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8" name="Google Shape;328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4">
  <p:cSld name="TITLE_4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31" name="Google Shape;33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2" name="Google Shape;332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5">
  <p:cSld name="TITLE_5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35" name="Google Shape;335;p5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68575" lIns="68575" spcFirstLastPara="1" rIns="68575" wrap="square" tIns="6857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6" name="Google Shape;336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9" name="Google Shape;339;p6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1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1" algn="r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0" name="Google Shape;340;p60"/>
          <p:cNvSpPr txBox="1"/>
          <p:nvPr>
            <p:ph idx="10" type="dt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1" name="Google Shape;341;p6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1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1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2" name="Google Shape;342;p60"/>
          <p:cNvSpPr txBox="1"/>
          <p:nvPr>
            <p:ph idx="12" type="sldNum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1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1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3">
  <p:cSld name="CUSTOM_17_2_1">
    <p:bg>
      <p:bgPr>
        <a:solidFill>
          <a:srgbClr val="00000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 1">
  <p:cSld name="Blank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1"/>
          <p:cNvSpPr txBox="1"/>
          <p:nvPr>
            <p:ph idx="12" type="sldNum"/>
          </p:nvPr>
        </p:nvSpPr>
        <p:spPr>
          <a:xfrm>
            <a:off x="8522724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Font typeface="Proxima Nova"/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347" name="Google Shape;347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263" lvl="3" marL="1828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262" lvl="4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262" lvl="5" marL="2743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262" lvl="6" marL="3200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263" lvl="7" marL="3657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263" lvl="8" marL="4114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2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8" name="Google Shape;348;p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 You 1">
  <p:cSld name="Thank You">
    <p:bg>
      <p:bgPr>
        <a:solidFill>
          <a:srgbClr val="F9B61B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3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351" name="Google Shape;351;p63"/>
          <p:cNvSpPr txBox="1"/>
          <p:nvPr>
            <p:ph idx="12" type="sldNum"/>
          </p:nvPr>
        </p:nvSpPr>
        <p:spPr>
          <a:xfrm>
            <a:off x="8522724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4">
  <p:cSld name="CUSTOM_17_3">
    <p:bg>
      <p:bgPr>
        <a:solidFill>
          <a:srgbClr val="000000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b="0" l="3474" r="5806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5">
  <p:cSld name="CUSTOM_17_3_1">
    <p:bg>
      <p:bgPr>
        <a:solidFill>
          <a:srgbClr val="000000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 rotWithShape="1">
          <a:blip r:embed="rId2">
            <a:alphaModFix/>
          </a:blip>
          <a:srcRect b="0" l="4644" r="4635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6">
  <p:cSld name="CUSTOM_17_3_1_2">
    <p:bg>
      <p:bgPr>
        <a:solidFill>
          <a:srgbClr val="00000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10.jpg" id="44" name="Google Shape;44;p10"/>
          <p:cNvPicPr preferRelativeResize="0"/>
          <p:nvPr/>
        </p:nvPicPr>
        <p:blipFill rotWithShape="1">
          <a:blip r:embed="rId2">
            <a:alphaModFix/>
          </a:blip>
          <a:srcRect b="0" l="4635" r="4644" t="0"/>
          <a:stretch/>
        </p:blipFill>
        <p:spPr>
          <a:xfrm>
            <a:off x="5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</p:spPr>
        <p:txBody>
          <a:bodyPr anchorCtr="0" anchor="ctr" bIns="68575" lIns="68575" spcFirstLastPara="1" rIns="68575" wrap="square" tIns="68575"/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rgbClr val="F9B61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B61B"/>
                </a:solidFill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9B61B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3" Type="http://schemas.openxmlformats.org/officeDocument/2006/relationships/theme" Target="../theme/theme2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32056" y="161025"/>
            <a:ext cx="7701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2056" y="851500"/>
            <a:ext cx="8512800" cy="4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  <a:defRPr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→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●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Font typeface="Proxima Nova"/>
              <a:buChar char="○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Proxima Nova"/>
              <a:buChar char="■"/>
              <a:defRPr sz="12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2725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CCCCC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4"/>
          <p:cNvSpPr txBox="1"/>
          <p:nvPr>
            <p:ph type="title"/>
          </p:nvPr>
        </p:nvSpPr>
        <p:spPr>
          <a:xfrm>
            <a:off x="640425" y="3509900"/>
            <a:ext cx="2794500" cy="13110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Gett RnD</a:t>
            </a:r>
            <a:endParaRPr sz="3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</a:rPr>
              <a:t>govina.kirill@gett.com</a:t>
            </a:r>
            <a:endParaRPr b="0" sz="1800">
              <a:solidFill>
                <a:srgbClr val="000000"/>
              </a:solidFill>
            </a:endParaRPr>
          </a:p>
        </p:txBody>
      </p:sp>
      <p:sp>
        <p:nvSpPr>
          <p:cNvPr id="357" name="Google Shape;357;p64"/>
          <p:cNvSpPr txBox="1"/>
          <p:nvPr/>
        </p:nvSpPr>
        <p:spPr>
          <a:xfrm>
            <a:off x="1394850" y="1235775"/>
            <a:ext cx="59406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Proxima Nova"/>
                <a:ea typeface="Proxima Nova"/>
                <a:cs typeface="Proxima Nova"/>
                <a:sym typeface="Proxima Nova"/>
              </a:rPr>
              <a:t>Теперь</a:t>
            </a:r>
            <a:r>
              <a:rPr b="1" lang="en" sz="36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en" sz="3600">
                <a:latin typeface="Proxima Nova"/>
                <a:ea typeface="Proxima Nova"/>
                <a:cs typeface="Proxima Nova"/>
                <a:sym typeface="Proxima Nova"/>
              </a:rPr>
              <a:t>ты - Team Leader</a:t>
            </a:r>
            <a:endParaRPr sz="3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73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73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Капитанские советы</a:t>
            </a:r>
            <a:endParaRPr sz="2000"/>
          </a:p>
        </p:txBody>
      </p:sp>
      <p:sp>
        <p:nvSpPr>
          <p:cNvPr id="445" name="Google Shape;445;p73"/>
          <p:cNvSpPr txBox="1"/>
          <p:nvPr/>
        </p:nvSpPr>
        <p:spPr>
          <a:xfrm>
            <a:off x="587425" y="1278050"/>
            <a:ext cx="7673400" cy="28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Очевидные вещи для тебя, могут быть не очевидны для других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Следуй принципам, которые сам пропагандируешь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Прокачивай сильный стороны (слабые достаточно догнать до минимального уровня)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Не обсуждай ПРИНЯТЫЕ решения (это нужно было делать до)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Не раздавай поручения в воздух (выбирай ответственного)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Не веди переговоров с террористами</a:t>
            </a:r>
            <a:endParaRPr sz="1600"/>
          </a:p>
        </p:txBody>
      </p:sp>
      <p:sp>
        <p:nvSpPr>
          <p:cNvPr id="446" name="Google Shape;446;p73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Лид руководит людьми и принимает решения</a:t>
            </a:r>
            <a:endParaRPr b="1"/>
          </a:p>
        </p:txBody>
      </p:sp>
      <p:sp>
        <p:nvSpPr>
          <p:cNvPr id="447" name="Google Shape;447;p7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74"/>
          <p:cNvSpPr txBox="1"/>
          <p:nvPr>
            <p:ph type="title"/>
          </p:nvPr>
        </p:nvSpPr>
        <p:spPr>
          <a:xfrm>
            <a:off x="1476200" y="1816800"/>
            <a:ext cx="6191700" cy="15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Proxima Nova"/>
              <a:buNone/>
            </a:pPr>
            <a:r>
              <a:rPr lang="en"/>
              <a:t>Спасибо</a:t>
            </a:r>
            <a:r>
              <a:rPr b="1" i="0" lang="en" sz="3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/>
          </a:p>
        </p:txBody>
      </p:sp>
      <p:sp>
        <p:nvSpPr>
          <p:cNvPr id="453" name="Google Shape;453;p74"/>
          <p:cNvSpPr txBox="1"/>
          <p:nvPr>
            <p:ph idx="12" type="sldNum"/>
          </p:nvPr>
        </p:nvSpPr>
        <p:spPr>
          <a:xfrm>
            <a:off x="8522724" y="4781134"/>
            <a:ext cx="382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9B61B"/>
              </a:buClr>
              <a:buFont typeface="Proxima Nova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65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65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t/>
            </a:r>
            <a:endParaRPr sz="2000"/>
          </a:p>
        </p:txBody>
      </p:sp>
      <p:pic>
        <p:nvPicPr>
          <p:cNvPr id="365" name="Google Shape;365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0" y="1271588"/>
            <a:ext cx="6096000" cy="24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6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66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66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t/>
            </a:r>
            <a:endParaRPr sz="2000"/>
          </a:p>
        </p:txBody>
      </p:sp>
      <p:sp>
        <p:nvSpPr>
          <p:cNvPr id="374" name="Google Shape;374;p6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5" name="Google Shape;37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750" y="762425"/>
            <a:ext cx="7433376" cy="37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67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7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Должен ли разработчик стать лидом?</a:t>
            </a:r>
            <a:endParaRPr sz="2000"/>
          </a:p>
        </p:txBody>
      </p:sp>
      <p:sp>
        <p:nvSpPr>
          <p:cNvPr id="383" name="Google Shape;383;p67"/>
          <p:cNvSpPr txBox="1"/>
          <p:nvPr/>
        </p:nvSpPr>
        <p:spPr>
          <a:xfrm>
            <a:off x="1898200" y="1298125"/>
            <a:ext cx="5355900" cy="3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Каждый выбирает для себя</a:t>
            </a:r>
            <a:r>
              <a:rPr lang="en"/>
              <a:t> женщину, религию, дорогу.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Дьяволу служить или пророку — каждый выбирает для себя.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Каждый выбирает по себе слово для любви и для молитвы.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Шпагу для дуэли, меч для битвы каждый выбирает по себе.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Каждый выбирает по себе. Щит и латы. Посох и заплаты.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Меру окончательной расплаты. Каждый выбирает по себе.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Каждый выбирает для себя. Выбираю тоже — как умею.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Ни к кому претензий не имею. Каждый выбирает для себя.</a:t>
            </a:r>
            <a:endParaRPr/>
          </a:p>
        </p:txBody>
      </p:sp>
      <p:sp>
        <p:nvSpPr>
          <p:cNvPr id="384" name="Google Shape;384;p6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68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68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Чем занимается Team Leader</a:t>
            </a:r>
            <a:endParaRPr sz="2000"/>
          </a:p>
        </p:txBody>
      </p:sp>
      <p:sp>
        <p:nvSpPr>
          <p:cNvPr id="392" name="Google Shape;392;p68"/>
          <p:cNvSpPr txBox="1"/>
          <p:nvPr/>
        </p:nvSpPr>
        <p:spPr>
          <a:xfrm>
            <a:off x="587425" y="1278050"/>
            <a:ext cx="4057800" cy="28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Ходит на митинги с менеджерами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Раскидывает задачи в трекере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Проводит стендапы команды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Собеседует соискателей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Мотивирует на достижение цели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strike="sngStrike"/>
              <a:t>Пьет смузи</a:t>
            </a:r>
            <a:r>
              <a:rPr lang="en" sz="1600"/>
              <a:t> Участвует Code Review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Собирает метрики и обратную связь</a:t>
            </a:r>
            <a:endParaRPr sz="1600"/>
          </a:p>
        </p:txBody>
      </p:sp>
      <p:sp>
        <p:nvSpPr>
          <p:cNvPr id="393" name="Google Shape;393;p68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Коммуникации, </a:t>
            </a:r>
            <a:r>
              <a:rPr b="1" lang="en">
                <a:solidFill>
                  <a:schemeClr val="dk1"/>
                </a:solidFill>
              </a:rPr>
              <a:t>к</a:t>
            </a:r>
            <a:r>
              <a:rPr b="1" lang="en">
                <a:solidFill>
                  <a:schemeClr val="dk1"/>
                </a:solidFill>
              </a:rPr>
              <a:t>оммуникации, коммуникации</a:t>
            </a:r>
            <a:endParaRPr b="1"/>
          </a:p>
        </p:txBody>
      </p:sp>
      <p:pic>
        <p:nvPicPr>
          <p:cNvPr id="394" name="Google Shape;394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3275" y="1122350"/>
            <a:ext cx="2898075" cy="29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6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69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69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Типичные ошибки вчерашнего лида</a:t>
            </a:r>
            <a:endParaRPr sz="2000"/>
          </a:p>
        </p:txBody>
      </p:sp>
      <p:sp>
        <p:nvSpPr>
          <p:cNvPr id="403" name="Google Shape;403;p69"/>
          <p:cNvSpPr txBox="1"/>
          <p:nvPr/>
        </p:nvSpPr>
        <p:spPr>
          <a:xfrm>
            <a:off x="587425" y="1278050"/>
            <a:ext cx="7606500" cy="20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Переписываю код за другими </a:t>
            </a:r>
            <a:r>
              <a:rPr lang="en" sz="1600">
                <a:solidFill>
                  <a:srgbClr val="B7B7B7"/>
                </a:solidFill>
              </a:rPr>
              <a:t>// так проще, чтобы не объяснять</a:t>
            </a:r>
            <a:endParaRPr sz="1600">
              <a:solidFill>
                <a:srgbClr val="B7B7B7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Избегаю планирования </a:t>
            </a:r>
            <a:r>
              <a:rPr lang="en" sz="1600">
                <a:solidFill>
                  <a:srgbClr val="B7B7B7"/>
                </a:solidFill>
              </a:rPr>
              <a:t>// приоритеты часто меняются или скучно</a:t>
            </a:r>
            <a:endParaRPr sz="1600">
              <a:solidFill>
                <a:srgbClr val="B7B7B7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Сажаю “</a:t>
            </a:r>
            <a:r>
              <a:rPr lang="en" sz="1600"/>
              <a:t>обезьян”</a:t>
            </a:r>
            <a:r>
              <a:rPr lang="en" sz="1600"/>
              <a:t> на свою спину и бросаю их умирать </a:t>
            </a:r>
            <a:r>
              <a:rPr lang="en" sz="1600">
                <a:solidFill>
                  <a:srgbClr val="B7B7B7"/>
                </a:solidFill>
              </a:rPr>
              <a:t>// я ж могу всё!</a:t>
            </a:r>
            <a:endParaRPr sz="1600">
              <a:solidFill>
                <a:srgbClr val="B7B7B7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Не даю обратную связь </a:t>
            </a:r>
            <a:r>
              <a:rPr lang="en" sz="1600">
                <a:solidFill>
                  <a:srgbClr val="B7B7B7"/>
                </a:solidFill>
              </a:rPr>
              <a:t>// я и спасибо редко говорю</a:t>
            </a:r>
            <a:endParaRPr sz="1600">
              <a:solidFill>
                <a:srgbClr val="B7B7B7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Не нанимаю кандидатов опытнее меня</a:t>
            </a:r>
            <a:r>
              <a:rPr lang="en" sz="1600">
                <a:solidFill>
                  <a:srgbClr val="B7B7B7"/>
                </a:solidFill>
              </a:rPr>
              <a:t> // вдруг меня подсидят?</a:t>
            </a:r>
            <a:endParaRPr sz="1600">
              <a:solidFill>
                <a:srgbClr val="B7B7B7"/>
              </a:solidFill>
            </a:endParaRPr>
          </a:p>
        </p:txBody>
      </p:sp>
      <p:sp>
        <p:nvSpPr>
          <p:cNvPr id="404" name="Google Shape;404;p69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Я делаю что-то не так, если:</a:t>
            </a:r>
            <a:endParaRPr b="1"/>
          </a:p>
        </p:txBody>
      </p:sp>
      <p:sp>
        <p:nvSpPr>
          <p:cNvPr id="405" name="Google Shape;405;p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70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70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Про коммуникации</a:t>
            </a:r>
            <a:endParaRPr sz="2000"/>
          </a:p>
        </p:txBody>
      </p:sp>
      <p:sp>
        <p:nvSpPr>
          <p:cNvPr id="413" name="Google Shape;413;p70"/>
          <p:cNvSpPr txBox="1"/>
          <p:nvPr/>
        </p:nvSpPr>
        <p:spPr>
          <a:xfrm>
            <a:off x="587425" y="1278050"/>
            <a:ext cx="7684500" cy="20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При большом объеме информации задействуй больше каналов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Отсутствие вопросов по задаче - повод узнать все ли понятно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Называй вещи своими именами (избегай “ежуп” и выдуманной терминологии)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14" name="Google Shape;414;p70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Чужая душа - потёмки</a:t>
            </a:r>
            <a:endParaRPr b="1"/>
          </a:p>
        </p:txBody>
      </p:sp>
      <p:sp>
        <p:nvSpPr>
          <p:cNvPr id="415" name="Google Shape;415;p7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71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71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Митинги</a:t>
            </a:r>
            <a:endParaRPr sz="2000"/>
          </a:p>
        </p:txBody>
      </p:sp>
      <p:sp>
        <p:nvSpPr>
          <p:cNvPr id="423" name="Google Shape;423;p71"/>
          <p:cNvSpPr txBox="1"/>
          <p:nvPr/>
        </p:nvSpPr>
        <p:spPr>
          <a:xfrm>
            <a:off x="3063675" y="1278050"/>
            <a:ext cx="5208300" cy="22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Agenda - must have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Ограничения важны: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Минимум вопросов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Релевантные участники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Фиксированный отрезок времени (если больше часа - перерывы)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Фиксация результатов, рассылка итогов участникам</a:t>
            </a:r>
            <a:endParaRPr sz="1600"/>
          </a:p>
        </p:txBody>
      </p:sp>
      <p:sp>
        <p:nvSpPr>
          <p:cNvPr id="424" name="Google Shape;424;p71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Совещания - альтернатива работе :)</a:t>
            </a:r>
            <a:endParaRPr b="1"/>
          </a:p>
        </p:txBody>
      </p:sp>
      <p:pic>
        <p:nvPicPr>
          <p:cNvPr id="425" name="Google Shape;425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0450"/>
            <a:ext cx="3023376" cy="223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7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0650" y="161036"/>
            <a:ext cx="635438" cy="335828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72"/>
          <p:cNvSpPr/>
          <p:nvPr/>
        </p:nvSpPr>
        <p:spPr>
          <a:xfrm>
            <a:off x="-20025" y="309300"/>
            <a:ext cx="452100" cy="141600"/>
          </a:xfrm>
          <a:prstGeom prst="rect">
            <a:avLst/>
          </a:prstGeom>
          <a:solidFill>
            <a:srgbClr val="FDB9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72"/>
          <p:cNvSpPr txBox="1"/>
          <p:nvPr/>
        </p:nvSpPr>
        <p:spPr>
          <a:xfrm>
            <a:off x="432075" y="134550"/>
            <a:ext cx="68223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Команда</a:t>
            </a:r>
            <a:endParaRPr sz="2000"/>
          </a:p>
        </p:txBody>
      </p:sp>
      <p:sp>
        <p:nvSpPr>
          <p:cNvPr id="434" name="Google Shape;434;p72"/>
          <p:cNvSpPr txBox="1"/>
          <p:nvPr/>
        </p:nvSpPr>
        <p:spPr>
          <a:xfrm>
            <a:off x="587425" y="1278050"/>
            <a:ext cx="3472500" cy="26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Совместное решение задачи: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 общей целью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 видимым прогрессом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с персональным участком работы для каждого</a:t>
            </a:r>
            <a:endParaRPr sz="1600"/>
          </a:p>
        </p:txBody>
      </p:sp>
      <p:sp>
        <p:nvSpPr>
          <p:cNvPr id="435" name="Google Shape;435;p72"/>
          <p:cNvSpPr txBox="1"/>
          <p:nvPr/>
        </p:nvSpPr>
        <p:spPr>
          <a:xfrm>
            <a:off x="742600" y="786950"/>
            <a:ext cx="65118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Что формирует команду из группы людей</a:t>
            </a:r>
            <a:endParaRPr b="1"/>
          </a:p>
        </p:txBody>
      </p:sp>
      <p:pic>
        <p:nvPicPr>
          <p:cNvPr id="436" name="Google Shape;436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176" y="1363150"/>
            <a:ext cx="4715876" cy="26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7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5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tt Official">
  <a:themeElements>
    <a:clrScheme name="Gett Theme 1">
      <a:dk1>
        <a:srgbClr val="000000"/>
      </a:dk1>
      <a:lt1>
        <a:srgbClr val="FFFFFF"/>
      </a:lt1>
      <a:dk2>
        <a:srgbClr val="232F36"/>
      </a:dk2>
      <a:lt2>
        <a:srgbClr val="D5DEE3"/>
      </a:lt2>
      <a:accent1>
        <a:srgbClr val="FDB924"/>
      </a:accent1>
      <a:accent2>
        <a:srgbClr val="1F96F8"/>
      </a:accent2>
      <a:accent3>
        <a:srgbClr val="232F36"/>
      </a:accent3>
      <a:accent4>
        <a:srgbClr val="57636F"/>
      </a:accent4>
      <a:accent5>
        <a:srgbClr val="B4C1CE"/>
      </a:accent5>
      <a:accent6>
        <a:srgbClr val="D5DEE3"/>
      </a:accent6>
      <a:hlink>
        <a:srgbClr val="1F96F8"/>
      </a:hlink>
      <a:folHlink>
        <a:srgbClr val="5763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